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0BCBCDDA-2C05-4436-A11C-7270F66984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6746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635AF03F-85B6-4685-BBBF-B62FBD77A7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384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81290FF-9B06-4D0E-A888-A2A8DC85B7F3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C8CE2B1-005D-4568-A9F4-582F39E8292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BE22248-370C-4D6A-8E7E-9D88009B643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17B213-7D17-4AF4-A39A-87145163909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EA9544-E19B-4DD8-A22A-53C3A390913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AFBF87B-24B3-49F4-95CC-B0FEE78795F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5C17A8A-15D4-48D9-8AFC-5A8C6FE82C43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949F5AA-8485-4B4F-A440-1BAD63E09A8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D59C2CB-9231-490B-8B42-CC3F77B4C6F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93DD595-6D94-4B50-9844-7FB51D0CEF6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571213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34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94580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我若稍微偏離正路，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from the right course I depart,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我要立刻舒服；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At once comfort I’d find.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但我記念我主基督，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I remember how my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如何忠心受苦。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 did suffer agony.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36142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H372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我若稍微偏離正路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IF FROM THE RIGHT COURSE I DEPART (1/10)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5616575" y="4651375"/>
            <a:ext cx="3038475" cy="35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zh-TW" sz="1200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Christian Assembly </a:t>
            </a:r>
            <a:r>
              <a:rPr lang="zh-TW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基督徒聚會</a:t>
            </a: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10/10)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那日，我要得着尊貴，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day, my honor I’ll receive;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主要擦乾眼淚；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Lord will dry my tears.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今日主既仍舊遲延，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Today, while He must tarry still,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我要忠心進前。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I’ll press on faithfully.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17736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2/10)</a:t>
            </a:r>
            <a:endParaRPr lang="en-US" altLang="zh-TW" sz="6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我今已經撇棄世界，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I’ll utterly forsake this world,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所有關係都解；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sever all the ties.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雖然道路越走越窄，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path may narrow more and more;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但我在此是客。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I’m but a pilgrim 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11163"/>
            <a:ext cx="9144000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儘管別人藐視冷嘲，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men may scowl and laugh to scorn,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我只求主微笑；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only want His smile.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別人雖然喜歡外貌，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others fancy outward show,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但我要主的</a:t>
            </a:r>
            <a:r>
              <a:rPr lang="zh-TW" altLang="en-US" dirty="0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好”。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“best” is my desire.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07988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我心所望不是偉大，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 after greatness do I seek,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不是今生通達；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Nor success in this life.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我願現在卑微事主，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humbly I would serve the Lord,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那日得祂稱祝。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day to gain His praise.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07988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我今每日舉目細望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I'm daily gazing at the light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審判臺前亮光；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Out of His judgment seat,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願我所有生活、工作，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all my living and my works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那日都能耐火。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May stand the test of fire.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6/10)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讓你們去得着名聲、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others seek for name and fame,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富足、榮耀、友朋；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glory, wealth and friends.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讓你們去得着成功、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them procure their great success,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讚美、從者、興隆。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Their followers and praise.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7/10)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但我只願孤單、貧窮，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solitude and poverty,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在此不求亨通；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wish to prosper not;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我心切望忠誠跟從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faithfully </a:t>
            </a:r>
            <a:r>
              <a:rPr lang="en-US" altLang="zh-TW" sz="2800" dirty="0">
                <a:ea typeface="新細明體" pitchFamily="-104" charset="-120"/>
                <a:cs typeface="Times New Roman" pitchFamily="-104" charset="0"/>
              </a:rPr>
              <a:t>I’ll</a:t>
            </a:r>
            <a:r>
              <a:rPr lang="en-US" altLang="zh-TW" sz="2800" dirty="0">
                <a:ea typeface="標楷體" pitchFamily="65" charset="-120"/>
              </a:rPr>
              <a:t> follow Him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我主到了路終。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Until I reach the goal.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8/10)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因我知道，主在此世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know, while here to earth He came,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不過得著一死，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only gain was “death.”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所以現在我無他志，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That’s why no other wish have I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只願與祂損失。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with Him to suffer loss.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H372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9/10)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我的榮耀還在將來，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Since all my glories lie ahead,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今日只得忍耐；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Now patient I must be.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我決不肯先我的主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will not  go before my Lord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在此得榮、得福。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Much glory to receive.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5789</TotalTime>
  <Words>579</Words>
  <Application>Microsoft Office PowerPoint</Application>
  <PresentationFormat>On-screen Show (16:9)</PresentationFormat>
  <Paragraphs>101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H372  我若稍微偏離正路  IF FROM THE RIGHT COURSE I DEPART (1/10)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143</cp:revision>
  <dcterms:created xsi:type="dcterms:W3CDTF">2017-05-29T21:39:39Z</dcterms:created>
  <dcterms:modified xsi:type="dcterms:W3CDTF">2017-08-05T20:57:30Z</dcterms:modified>
</cp:coreProperties>
</file>